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10"/>
  </p:notesMasterIdLst>
  <p:sldIdLst>
    <p:sldId id="277" r:id="rId5"/>
    <p:sldId id="276" r:id="rId6"/>
    <p:sldId id="270" r:id="rId7"/>
    <p:sldId id="273" r:id="rId8"/>
    <p:sldId id="271" r:id="rId9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C350"/>
    <a:srgbClr val="FF4343"/>
    <a:srgbClr val="FF5D5D"/>
    <a:srgbClr val="F2A16A"/>
    <a:srgbClr val="EE8640"/>
    <a:srgbClr val="FF1B00"/>
    <a:srgbClr val="9ED547"/>
    <a:srgbClr val="1FB750"/>
    <a:srgbClr val="16B550"/>
    <a:srgbClr val="2DBA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12" autoAdjust="0"/>
    <p:restoredTop sz="86671" autoAdjust="0"/>
  </p:normalViewPr>
  <p:slideViewPr>
    <p:cSldViewPr snapToGrid="0">
      <p:cViewPr>
        <p:scale>
          <a:sx n="66" d="100"/>
          <a:sy n="66" d="100"/>
        </p:scale>
        <p:origin x="2541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87E46-920C-46D7-89E2-ABF4B2430BF5}" type="datetimeFigureOut">
              <a:rPr lang="fr-FR" smtClean="0"/>
              <a:t>07/12/2023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C0DCDE-6F8A-4950-A7DE-1222BFA640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0773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0DCDE-6F8A-4950-A7DE-1222BFA640E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5378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1206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9305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57340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9267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1248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778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6417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2854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32856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223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053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BE425-DFBC-49D0-BF43-3B44D73CDEEA}" type="datetimeFigureOut">
              <a:rPr lang="fr-FR" smtClean="0"/>
              <a:t>07/12/2023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976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091E51B-5DBE-1244-2533-8D677840C6DA}"/>
              </a:ext>
            </a:extLst>
          </p:cNvPr>
          <p:cNvSpPr txBox="1"/>
          <p:nvPr/>
        </p:nvSpPr>
        <p:spPr>
          <a:xfrm>
            <a:off x="0" y="-104894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Britannic Bold" panose="020B0903060703020204" pitchFamily="34" charset="0"/>
              </a:rPr>
              <a:t>Annexe 4</a:t>
            </a:r>
            <a:endParaRPr lang="fr-FR" b="1" dirty="0">
              <a:latin typeface="Britannic Bold" panose="020B0903060703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4D3AB8-CE90-12E2-E133-4CB78FA51C80}"/>
              </a:ext>
            </a:extLst>
          </p:cNvPr>
          <p:cNvSpPr/>
          <p:nvPr/>
        </p:nvSpPr>
        <p:spPr>
          <a:xfrm>
            <a:off x="4452330" y="-21534"/>
            <a:ext cx="2405670" cy="27002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610FB6-6045-F89E-A279-A0B8FE7C6C69}"/>
              </a:ext>
            </a:extLst>
          </p:cNvPr>
          <p:cNvSpPr/>
          <p:nvPr/>
        </p:nvSpPr>
        <p:spPr>
          <a:xfrm>
            <a:off x="1" y="-21774"/>
            <a:ext cx="2405670" cy="27002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F784D4D-5C53-24BB-02E4-3CBC83D6B44D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1/5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CAE3A41-CBA0-AAA6-6E0B-B0B5D5D0359B}"/>
              </a:ext>
            </a:extLst>
          </p:cNvPr>
          <p:cNvSpPr txBox="1"/>
          <p:nvPr/>
        </p:nvSpPr>
        <p:spPr>
          <a:xfrm>
            <a:off x="0" y="33386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SAÉ4.01A : Développement d’une application complexe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F16AF8-7715-B6BC-9E48-4BC43255E7DC}"/>
              </a:ext>
            </a:extLst>
          </p:cNvPr>
          <p:cNvSpPr/>
          <p:nvPr/>
        </p:nvSpPr>
        <p:spPr>
          <a:xfrm>
            <a:off x="6267450" y="402312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A1BFDA-47B5-EEF2-4AA5-01E27139BDD7}"/>
              </a:ext>
            </a:extLst>
          </p:cNvPr>
          <p:cNvSpPr/>
          <p:nvPr/>
        </p:nvSpPr>
        <p:spPr>
          <a:xfrm>
            <a:off x="0" y="402312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pic>
        <p:nvPicPr>
          <p:cNvPr id="17" name="Image 16" descr="Une image contenant texte, capture d’écran, Police, noir et blanc&#10;&#10;Description générée automatiquement">
            <a:extLst>
              <a:ext uri="{FF2B5EF4-FFF2-40B4-BE49-F238E27FC236}">
                <a16:creationId xmlns:a16="http://schemas.microsoft.com/office/drawing/2014/main" id="{D51FDA6A-1CCF-E87D-7845-BA6845562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20" y="678174"/>
            <a:ext cx="6254760" cy="883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737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292DA838-080C-5772-8A1A-D3F1A45A1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75" y="700136"/>
            <a:ext cx="6267450" cy="885530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1244E6C-4C7B-887E-5617-CC29E02AE3BC}"/>
              </a:ext>
            </a:extLst>
          </p:cNvPr>
          <p:cNvSpPr txBox="1"/>
          <p:nvPr/>
        </p:nvSpPr>
        <p:spPr>
          <a:xfrm>
            <a:off x="0" y="330804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SAÉ4.01A : Développement d’une application complexe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2D95843-2A57-0D8D-4AE7-50A3D211FE8A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2/5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191F28-7113-8027-CAF2-1D458B4146E1}"/>
              </a:ext>
            </a:extLst>
          </p:cNvPr>
          <p:cNvSpPr/>
          <p:nvPr/>
        </p:nvSpPr>
        <p:spPr>
          <a:xfrm>
            <a:off x="6267450" y="402312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00B5B6-4C7D-45DB-9A83-D795DF7571B9}"/>
              </a:ext>
            </a:extLst>
          </p:cNvPr>
          <p:cNvSpPr/>
          <p:nvPr/>
        </p:nvSpPr>
        <p:spPr>
          <a:xfrm>
            <a:off x="0" y="402312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5806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texte, capture d’écran, menu, écriture manuscrite&#10;&#10;Description générée automatiquement">
            <a:extLst>
              <a:ext uri="{FF2B5EF4-FFF2-40B4-BE49-F238E27FC236}">
                <a16:creationId xmlns:a16="http://schemas.microsoft.com/office/drawing/2014/main" id="{BC047129-B2AA-1EFC-AB69-420362A61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13" y="695385"/>
            <a:ext cx="6117374" cy="864325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26441D7-7360-F5DD-23E0-47B70DA5298E}"/>
              </a:ext>
            </a:extLst>
          </p:cNvPr>
          <p:cNvSpPr txBox="1"/>
          <p:nvPr/>
        </p:nvSpPr>
        <p:spPr>
          <a:xfrm>
            <a:off x="-1" y="326053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SAÉ4.01A : Développement d’une application complexe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F97AA14-CB03-7439-600B-D94DAA0AC5DD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3/5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588428A-9F7E-1131-C1FB-063CD8F31F43}"/>
              </a:ext>
            </a:extLst>
          </p:cNvPr>
          <p:cNvSpPr/>
          <p:nvPr/>
        </p:nvSpPr>
        <p:spPr>
          <a:xfrm>
            <a:off x="6267450" y="402312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B4307E-FE51-9CF5-8820-88CE62ACCE90}"/>
              </a:ext>
            </a:extLst>
          </p:cNvPr>
          <p:cNvSpPr/>
          <p:nvPr/>
        </p:nvSpPr>
        <p:spPr>
          <a:xfrm>
            <a:off x="0" y="402312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853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apture d’écran, Police, Impression&#10;&#10;Description générée automatiquement">
            <a:extLst>
              <a:ext uri="{FF2B5EF4-FFF2-40B4-BE49-F238E27FC236}">
                <a16:creationId xmlns:a16="http://schemas.microsoft.com/office/drawing/2014/main" id="{7EBB0C19-CCED-0F8C-DF4A-529C2DFB3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15" y="515470"/>
            <a:ext cx="6312971" cy="891961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40638EB-36DA-2BFF-9AAA-B905E1BEEB75}"/>
              </a:ext>
            </a:extLst>
          </p:cNvPr>
          <p:cNvSpPr txBox="1"/>
          <p:nvPr/>
        </p:nvSpPr>
        <p:spPr>
          <a:xfrm>
            <a:off x="0" y="330804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SAÉ4.01B : Réseau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F26755-3EF2-D459-97FF-BD4DF9791051}"/>
              </a:ext>
            </a:extLst>
          </p:cNvPr>
          <p:cNvSpPr/>
          <p:nvPr/>
        </p:nvSpPr>
        <p:spPr>
          <a:xfrm>
            <a:off x="0" y="399256"/>
            <a:ext cx="12382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099669-4D12-1EF0-1428-8139F51495A0}"/>
              </a:ext>
            </a:extLst>
          </p:cNvPr>
          <p:cNvSpPr/>
          <p:nvPr/>
        </p:nvSpPr>
        <p:spPr>
          <a:xfrm>
            <a:off x="5619750" y="399256"/>
            <a:ext cx="12382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3A7C28C-5F31-BEE7-FE05-61221A7E3AE0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4176115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 descr="Une image contenant texte, capture d’écran, conception&#10;&#10;Description générée automatiquement">
            <a:extLst>
              <a:ext uri="{FF2B5EF4-FFF2-40B4-BE49-F238E27FC236}">
                <a16:creationId xmlns:a16="http://schemas.microsoft.com/office/drawing/2014/main" id="{E10F1D82-FFEF-8358-CE9C-20389B41D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28" y="669280"/>
            <a:ext cx="6444343" cy="9105233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86722B9-A0C0-21D3-087E-21C99395A7B2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5/5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B2EA9AF-F0F6-C374-7598-5763F4EDC4F8}"/>
              </a:ext>
            </a:extLst>
          </p:cNvPr>
          <p:cNvSpPr txBox="1"/>
          <p:nvPr/>
        </p:nvSpPr>
        <p:spPr>
          <a:xfrm>
            <a:off x="0" y="330804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SAÉ4.01B : Réseau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0293E8-0854-DAF7-0C62-6ED75B3012E9}"/>
              </a:ext>
            </a:extLst>
          </p:cNvPr>
          <p:cNvSpPr/>
          <p:nvPr/>
        </p:nvSpPr>
        <p:spPr>
          <a:xfrm>
            <a:off x="0" y="399256"/>
            <a:ext cx="12382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F7C27C-D877-6A92-5482-D75EF21B1B8F}"/>
              </a:ext>
            </a:extLst>
          </p:cNvPr>
          <p:cNvSpPr/>
          <p:nvPr/>
        </p:nvSpPr>
        <p:spPr>
          <a:xfrm>
            <a:off x="5619750" y="399256"/>
            <a:ext cx="12382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70397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CDD245C7E2344BB51F38DA39BC35E8" ma:contentTypeVersion="4" ma:contentTypeDescription="Crée un document." ma:contentTypeScope="" ma:versionID="2fae938751b2183ae5c3db36af90eb02">
  <xsd:schema xmlns:xsd="http://www.w3.org/2001/XMLSchema" xmlns:xs="http://www.w3.org/2001/XMLSchema" xmlns:p="http://schemas.microsoft.com/office/2006/metadata/properties" xmlns:ns3="72dd8789-8f18-4be3-a971-d2b788f9508a" targetNamespace="http://schemas.microsoft.com/office/2006/metadata/properties" ma:root="true" ma:fieldsID="05573fa8eef74bef554b846e3b3561b8" ns3:_="">
    <xsd:import namespace="72dd8789-8f18-4be3-a971-d2b788f9508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dd8789-8f18-4be3-a971-d2b788f950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FD08CF9-3A32-4E25-9904-D88CA008B0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2dd8789-8f18-4be3-a971-d2b788f950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A0DEDE0-F894-40C5-B354-C9419FCE3EF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A61BA1-2C3D-4A3F-BDD3-827F33B85323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72dd8789-8f18-4be3-a971-d2b788f9508a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2092</TotalTime>
  <Words>32</Words>
  <Application>Microsoft Office PowerPoint</Application>
  <PresentationFormat>Format A4 (210 x 297 mm)</PresentationFormat>
  <Paragraphs>12</Paragraphs>
  <Slides>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Britannic Bold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Mathis Borger</dc:creator>
  <cp:lastModifiedBy>Mathis Borger</cp:lastModifiedBy>
  <cp:revision>82</cp:revision>
  <dcterms:created xsi:type="dcterms:W3CDTF">2022-05-21T13:25:55Z</dcterms:created>
  <dcterms:modified xsi:type="dcterms:W3CDTF">2023-12-07T22:42:32Z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0x010100BCCDD245C7E2344BB51F38DA39BC35E8</vt:lpwstr>
  </property>
</Properties>
</file>

<file path=docProps/thumbnail.jpeg>
</file>